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305" r:id="rId3"/>
    <p:sldId id="306" r:id="rId4"/>
    <p:sldId id="286" r:id="rId5"/>
    <p:sldId id="264" r:id="rId6"/>
    <p:sldId id="296" r:id="rId7"/>
    <p:sldId id="298" r:id="rId8"/>
    <p:sldId id="307" r:id="rId9"/>
    <p:sldId id="304" r:id="rId10"/>
    <p:sldId id="300" r:id="rId11"/>
    <p:sldId id="29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368" autoAdjust="0"/>
    <p:restoredTop sz="92149" autoAdjust="0"/>
  </p:normalViewPr>
  <p:slideViewPr>
    <p:cSldViewPr snapToGrid="0">
      <p:cViewPr>
        <p:scale>
          <a:sx n="50" d="100"/>
          <a:sy n="50" d="100"/>
        </p:scale>
        <p:origin x="139" y="82"/>
      </p:cViewPr>
      <p:guideLst/>
    </p:cSldViewPr>
  </p:slideViewPr>
  <p:outlineViewPr>
    <p:cViewPr>
      <p:scale>
        <a:sx n="100" d="100"/>
        <a:sy n="100" d="100"/>
      </p:scale>
      <p:origin x="0" y="-1170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F4CEB-C8B1-46C1-B5E0-77FAFED942B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C66C00-BAC6-458F-B5B1-6916E0FAB956}">
      <dgm:prSet/>
      <dgm:spPr/>
      <dgm:t>
        <a:bodyPr/>
        <a:lstStyle/>
        <a:p>
          <a:r>
            <a:rPr lang="ru-RU" dirty="0" smtClean="0"/>
            <a:t>Художественно-эстетическое воспитание– </a:t>
          </a:r>
          <a:endParaRPr lang="ru-RU" dirty="0"/>
        </a:p>
      </dgm:t>
    </dgm:pt>
    <dgm:pt modelId="{0A42EFF9-BEF4-4989-9438-FD721693F33F}" type="parTrans" cxnId="{A88D4544-F288-491A-A866-DF4066825B15}">
      <dgm:prSet/>
      <dgm:spPr/>
      <dgm:t>
        <a:bodyPr/>
        <a:lstStyle/>
        <a:p>
          <a:endParaRPr lang="ru-RU"/>
        </a:p>
      </dgm:t>
    </dgm:pt>
    <dgm:pt modelId="{43083A78-0F43-4C5F-AE41-28AB661A0E43}" type="sibTrans" cxnId="{A88D4544-F288-491A-A866-DF4066825B15}">
      <dgm:prSet/>
      <dgm:spPr/>
      <dgm:t>
        <a:bodyPr/>
        <a:lstStyle/>
        <a:p>
          <a:endParaRPr lang="ru-RU"/>
        </a:p>
      </dgm:t>
    </dgm:pt>
    <dgm:pt modelId="{726E3F4E-6971-4D22-A8B8-67F5208D5DAD}">
      <dgm:prSet/>
      <dgm:spPr/>
      <dgm:t>
        <a:bodyPr/>
        <a:lstStyle/>
        <a:p>
          <a:r>
            <a:rPr lang="ru-RU" dirty="0" smtClean="0"/>
            <a:t>Художественно-эстетическая деятельность </a:t>
          </a:r>
          <a:endParaRPr lang="ru-RU" dirty="0"/>
        </a:p>
      </dgm:t>
    </dgm:pt>
    <dgm:pt modelId="{E50934D3-F983-45EB-9ACF-D18BD252F8A4}" type="parTrans" cxnId="{C8C61321-AA42-474D-A978-B2F280FC2695}">
      <dgm:prSet/>
      <dgm:spPr/>
      <dgm:t>
        <a:bodyPr/>
        <a:lstStyle/>
        <a:p>
          <a:endParaRPr lang="ru-RU"/>
        </a:p>
      </dgm:t>
    </dgm:pt>
    <dgm:pt modelId="{7611E634-1F3E-4522-B63C-5C8B6E0BB9FF}" type="sibTrans" cxnId="{C8C61321-AA42-474D-A978-B2F280FC2695}">
      <dgm:prSet/>
      <dgm:spPr/>
      <dgm:t>
        <a:bodyPr/>
        <a:lstStyle/>
        <a:p>
          <a:endParaRPr lang="ru-RU"/>
        </a:p>
      </dgm:t>
    </dgm:pt>
    <dgm:pt modelId="{9322BE45-845D-4FAA-9F35-7850D7C83207}">
      <dgm:prSet/>
      <dgm:spPr/>
      <dgm:t>
        <a:bodyPr/>
        <a:lstStyle/>
        <a:p>
          <a:r>
            <a:rPr lang="ru-RU" dirty="0" smtClean="0"/>
            <a:t>Цель: </a:t>
          </a:r>
          <a:endParaRPr lang="ru-RU" dirty="0"/>
        </a:p>
      </dgm:t>
    </dgm:pt>
    <dgm:pt modelId="{1CECD036-2ADD-4005-8A35-AE7FCF5E04BC}" type="parTrans" cxnId="{906F5EF3-59CB-48E7-A984-64E42447240D}">
      <dgm:prSet/>
      <dgm:spPr/>
      <dgm:t>
        <a:bodyPr/>
        <a:lstStyle/>
        <a:p>
          <a:endParaRPr lang="ru-RU"/>
        </a:p>
      </dgm:t>
    </dgm:pt>
    <dgm:pt modelId="{B63DE605-904D-4E2D-8BBE-72DCEA160636}" type="sibTrans" cxnId="{906F5EF3-59CB-48E7-A984-64E42447240D}">
      <dgm:prSet/>
      <dgm:spPr/>
      <dgm:t>
        <a:bodyPr/>
        <a:lstStyle/>
        <a:p>
          <a:endParaRPr lang="ru-RU"/>
        </a:p>
      </dgm:t>
    </dgm:pt>
    <dgm:pt modelId="{E7C5A5A3-2775-41BA-B110-D37D6398554E}" type="pres">
      <dgm:prSet presAssocID="{9CCF4CEB-C8B1-46C1-B5E0-77FAFED942B6}" presName="Name0" presStyleCnt="0">
        <dgm:presLayoutVars>
          <dgm:dir/>
          <dgm:resizeHandles val="exact"/>
        </dgm:presLayoutVars>
      </dgm:prSet>
      <dgm:spPr/>
    </dgm:pt>
    <dgm:pt modelId="{AA28D24E-03CD-4DB5-A3F2-240B77180F31}" type="pres">
      <dgm:prSet presAssocID="{9322BE45-845D-4FAA-9F35-7850D7C83207}" presName="node" presStyleLbl="node1" presStyleIdx="0" presStyleCnt="3" custRadScaleRad="17736" custRadScaleInc="284244">
        <dgm:presLayoutVars>
          <dgm:bulletEnabled val="1"/>
        </dgm:presLayoutVars>
      </dgm:prSet>
      <dgm:spPr/>
    </dgm:pt>
    <dgm:pt modelId="{FC5BD1F8-0028-48D6-B299-C1F1E29108D6}" type="pres">
      <dgm:prSet presAssocID="{B63DE605-904D-4E2D-8BBE-72DCEA160636}" presName="sibTrans" presStyleLbl="sibTrans2D1" presStyleIdx="0" presStyleCnt="3"/>
      <dgm:spPr/>
    </dgm:pt>
    <dgm:pt modelId="{B04C5266-52C1-4565-9E54-7A249898EC74}" type="pres">
      <dgm:prSet presAssocID="{B63DE605-904D-4E2D-8BBE-72DCEA160636}" presName="connectorText" presStyleLbl="sibTrans2D1" presStyleIdx="0" presStyleCnt="3"/>
      <dgm:spPr/>
    </dgm:pt>
    <dgm:pt modelId="{A8DB901E-ACE4-433D-A2C4-0A8815182F56}" type="pres">
      <dgm:prSet presAssocID="{726E3F4E-6971-4D22-A8B8-67F5208D5DAD}" presName="node" presStyleLbl="node1" presStyleIdx="1" presStyleCnt="3" custRadScaleRad="114762" custRadScaleInc="-120093">
        <dgm:presLayoutVars>
          <dgm:bulletEnabled val="1"/>
        </dgm:presLayoutVars>
      </dgm:prSet>
      <dgm:spPr/>
    </dgm:pt>
    <dgm:pt modelId="{3A86DA69-F265-4E04-8F32-504A67CD6F79}" type="pres">
      <dgm:prSet presAssocID="{7611E634-1F3E-4522-B63C-5C8B6E0BB9FF}" presName="sibTrans" presStyleLbl="sibTrans2D1" presStyleIdx="1" presStyleCnt="3"/>
      <dgm:spPr/>
    </dgm:pt>
    <dgm:pt modelId="{D46B82AA-A020-47A5-9E3D-863AE0DC392F}" type="pres">
      <dgm:prSet presAssocID="{7611E634-1F3E-4522-B63C-5C8B6E0BB9FF}" presName="connectorText" presStyleLbl="sibTrans2D1" presStyleIdx="1" presStyleCnt="3"/>
      <dgm:spPr/>
    </dgm:pt>
    <dgm:pt modelId="{BB76C286-40FC-429C-8BFC-6C20BE835CB8}" type="pres">
      <dgm:prSet presAssocID="{D7C66C00-BAC6-458F-B5B1-6916E0FAB956}" presName="node" presStyleLbl="node1" presStyleIdx="2" presStyleCnt="3" custRadScaleRad="112938" custRadScaleInc="125767">
        <dgm:presLayoutVars>
          <dgm:bulletEnabled val="1"/>
        </dgm:presLayoutVars>
      </dgm:prSet>
      <dgm:spPr/>
    </dgm:pt>
    <dgm:pt modelId="{0AA1A080-DC95-48F9-9C3A-8A2AEBBFADF3}" type="pres">
      <dgm:prSet presAssocID="{43083A78-0F43-4C5F-AE41-28AB661A0E43}" presName="sibTrans" presStyleLbl="sibTrans2D1" presStyleIdx="2" presStyleCnt="3"/>
      <dgm:spPr/>
    </dgm:pt>
    <dgm:pt modelId="{C590AA2D-0BDB-4223-BA9A-FE29E231503D}" type="pres">
      <dgm:prSet presAssocID="{43083A78-0F43-4C5F-AE41-28AB661A0E43}" presName="connectorText" presStyleLbl="sibTrans2D1" presStyleIdx="2" presStyleCnt="3"/>
      <dgm:spPr/>
    </dgm:pt>
  </dgm:ptLst>
  <dgm:cxnLst>
    <dgm:cxn modelId="{6C492603-56E4-4276-B106-ECF9905F3C0D}" type="presOf" srcId="{D7C66C00-BAC6-458F-B5B1-6916E0FAB956}" destId="{BB76C286-40FC-429C-8BFC-6C20BE835CB8}" srcOrd="0" destOrd="0" presId="urn:microsoft.com/office/officeart/2005/8/layout/cycle7"/>
    <dgm:cxn modelId="{C8C61321-AA42-474D-A978-B2F280FC2695}" srcId="{9CCF4CEB-C8B1-46C1-B5E0-77FAFED942B6}" destId="{726E3F4E-6971-4D22-A8B8-67F5208D5DAD}" srcOrd="1" destOrd="0" parTransId="{E50934D3-F983-45EB-9ACF-D18BD252F8A4}" sibTransId="{7611E634-1F3E-4522-B63C-5C8B6E0BB9FF}"/>
    <dgm:cxn modelId="{A88D4544-F288-491A-A866-DF4066825B15}" srcId="{9CCF4CEB-C8B1-46C1-B5E0-77FAFED942B6}" destId="{D7C66C00-BAC6-458F-B5B1-6916E0FAB956}" srcOrd="2" destOrd="0" parTransId="{0A42EFF9-BEF4-4989-9438-FD721693F33F}" sibTransId="{43083A78-0F43-4C5F-AE41-28AB661A0E43}"/>
    <dgm:cxn modelId="{77A376FC-70F3-47EE-9466-46060C1C120B}" type="presOf" srcId="{726E3F4E-6971-4D22-A8B8-67F5208D5DAD}" destId="{A8DB901E-ACE4-433D-A2C4-0A8815182F56}" srcOrd="0" destOrd="0" presId="urn:microsoft.com/office/officeart/2005/8/layout/cycle7"/>
    <dgm:cxn modelId="{28C6EF70-084F-430F-BEA8-EADCF9E3C4BB}" type="presOf" srcId="{7611E634-1F3E-4522-B63C-5C8B6E0BB9FF}" destId="{3A86DA69-F265-4E04-8F32-504A67CD6F79}" srcOrd="0" destOrd="0" presId="urn:microsoft.com/office/officeart/2005/8/layout/cycle7"/>
    <dgm:cxn modelId="{FC94E159-A0B6-4039-AC48-5E8881DB3B7D}" type="presOf" srcId="{B63DE605-904D-4E2D-8BBE-72DCEA160636}" destId="{B04C5266-52C1-4565-9E54-7A249898EC74}" srcOrd="1" destOrd="0" presId="urn:microsoft.com/office/officeart/2005/8/layout/cycle7"/>
    <dgm:cxn modelId="{064CFB3A-C594-49B8-A062-382EC7F6E017}" type="presOf" srcId="{9CCF4CEB-C8B1-46C1-B5E0-77FAFED942B6}" destId="{E7C5A5A3-2775-41BA-B110-D37D6398554E}" srcOrd="0" destOrd="0" presId="urn:microsoft.com/office/officeart/2005/8/layout/cycle7"/>
    <dgm:cxn modelId="{02665D26-87D1-49BF-829D-0F315863A634}" type="presOf" srcId="{7611E634-1F3E-4522-B63C-5C8B6E0BB9FF}" destId="{D46B82AA-A020-47A5-9E3D-863AE0DC392F}" srcOrd="1" destOrd="0" presId="urn:microsoft.com/office/officeart/2005/8/layout/cycle7"/>
    <dgm:cxn modelId="{82CADC64-6218-44BC-BD0D-E5E14C276CE0}" type="presOf" srcId="{B63DE605-904D-4E2D-8BBE-72DCEA160636}" destId="{FC5BD1F8-0028-48D6-B299-C1F1E29108D6}" srcOrd="0" destOrd="0" presId="urn:microsoft.com/office/officeart/2005/8/layout/cycle7"/>
    <dgm:cxn modelId="{D837BE9F-68C0-4984-B1FF-1AB161DA22E7}" type="presOf" srcId="{9322BE45-845D-4FAA-9F35-7850D7C83207}" destId="{AA28D24E-03CD-4DB5-A3F2-240B77180F31}" srcOrd="0" destOrd="0" presId="urn:microsoft.com/office/officeart/2005/8/layout/cycle7"/>
    <dgm:cxn modelId="{906F5EF3-59CB-48E7-A984-64E42447240D}" srcId="{9CCF4CEB-C8B1-46C1-B5E0-77FAFED942B6}" destId="{9322BE45-845D-4FAA-9F35-7850D7C83207}" srcOrd="0" destOrd="0" parTransId="{1CECD036-2ADD-4005-8A35-AE7FCF5E04BC}" sibTransId="{B63DE605-904D-4E2D-8BBE-72DCEA160636}"/>
    <dgm:cxn modelId="{2CD7C5DF-21A6-4DDF-BA9B-82BA2A4EFDB3}" type="presOf" srcId="{43083A78-0F43-4C5F-AE41-28AB661A0E43}" destId="{C590AA2D-0BDB-4223-BA9A-FE29E231503D}" srcOrd="1" destOrd="0" presId="urn:microsoft.com/office/officeart/2005/8/layout/cycle7"/>
    <dgm:cxn modelId="{BD2C36C4-5077-48F4-ABCF-2738457BC758}" type="presOf" srcId="{43083A78-0F43-4C5F-AE41-28AB661A0E43}" destId="{0AA1A080-DC95-48F9-9C3A-8A2AEBBFADF3}" srcOrd="0" destOrd="0" presId="urn:microsoft.com/office/officeart/2005/8/layout/cycle7"/>
    <dgm:cxn modelId="{AA1210C3-1E4D-427F-9BAF-1D8FDDBE9537}" type="presParOf" srcId="{E7C5A5A3-2775-41BA-B110-D37D6398554E}" destId="{AA28D24E-03CD-4DB5-A3F2-240B77180F31}" srcOrd="0" destOrd="0" presId="urn:microsoft.com/office/officeart/2005/8/layout/cycle7"/>
    <dgm:cxn modelId="{FB229A15-0A51-45FB-89EC-7BFBF833B825}" type="presParOf" srcId="{E7C5A5A3-2775-41BA-B110-D37D6398554E}" destId="{FC5BD1F8-0028-48D6-B299-C1F1E29108D6}" srcOrd="1" destOrd="0" presId="urn:microsoft.com/office/officeart/2005/8/layout/cycle7"/>
    <dgm:cxn modelId="{DF0DE6F9-BE6B-4E01-B228-5DD720069A4F}" type="presParOf" srcId="{FC5BD1F8-0028-48D6-B299-C1F1E29108D6}" destId="{B04C5266-52C1-4565-9E54-7A249898EC74}" srcOrd="0" destOrd="0" presId="urn:microsoft.com/office/officeart/2005/8/layout/cycle7"/>
    <dgm:cxn modelId="{C5112833-7DD7-4CF6-AB2E-4C228E589897}" type="presParOf" srcId="{E7C5A5A3-2775-41BA-B110-D37D6398554E}" destId="{A8DB901E-ACE4-433D-A2C4-0A8815182F56}" srcOrd="2" destOrd="0" presId="urn:microsoft.com/office/officeart/2005/8/layout/cycle7"/>
    <dgm:cxn modelId="{311E0F4F-7D3E-4861-9861-14E4B179D109}" type="presParOf" srcId="{E7C5A5A3-2775-41BA-B110-D37D6398554E}" destId="{3A86DA69-F265-4E04-8F32-504A67CD6F79}" srcOrd="3" destOrd="0" presId="urn:microsoft.com/office/officeart/2005/8/layout/cycle7"/>
    <dgm:cxn modelId="{0190D430-1238-4716-9820-ACC70B20C9EF}" type="presParOf" srcId="{3A86DA69-F265-4E04-8F32-504A67CD6F79}" destId="{D46B82AA-A020-47A5-9E3D-863AE0DC392F}" srcOrd="0" destOrd="0" presId="urn:microsoft.com/office/officeart/2005/8/layout/cycle7"/>
    <dgm:cxn modelId="{912779BF-14CD-4BF6-AD8B-954AFB63BAFE}" type="presParOf" srcId="{E7C5A5A3-2775-41BA-B110-D37D6398554E}" destId="{BB76C286-40FC-429C-8BFC-6C20BE835CB8}" srcOrd="4" destOrd="0" presId="urn:microsoft.com/office/officeart/2005/8/layout/cycle7"/>
    <dgm:cxn modelId="{5FFA521A-D9D5-4964-93A7-564653B901FE}" type="presParOf" srcId="{E7C5A5A3-2775-41BA-B110-D37D6398554E}" destId="{0AA1A080-DC95-48F9-9C3A-8A2AEBBFADF3}" srcOrd="5" destOrd="0" presId="urn:microsoft.com/office/officeart/2005/8/layout/cycle7"/>
    <dgm:cxn modelId="{53E0C199-BAC2-44F7-A6F2-F0BE67A328B9}" type="presParOf" srcId="{0AA1A080-DC95-48F9-9C3A-8A2AEBBFADF3}" destId="{C590AA2D-0BDB-4223-BA9A-FE29E231503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4559A6-7399-4F1D-BA15-7F276D0FDC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7964A2-D505-4CE8-BBFC-A7BE6BD2F000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нетрадиционных, интегрированных форм НОД</a:t>
          </a:r>
          <a:r>
            <a: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endParaRPr lang="ru-RU" sz="1700" dirty="0"/>
        </a:p>
      </dgm:t>
    </dgm:pt>
    <dgm:pt modelId="{CE2E93E9-BF7C-454A-A468-E4067B6D906F}" type="parTrans" cxnId="{57EB8B41-2E47-4B83-8201-CCF57C26C0F8}">
      <dgm:prSet/>
      <dgm:spPr/>
      <dgm:t>
        <a:bodyPr/>
        <a:lstStyle/>
        <a:p>
          <a:endParaRPr lang="ru-RU"/>
        </a:p>
      </dgm:t>
    </dgm:pt>
    <dgm:pt modelId="{F59C92A9-0DF6-4D6C-90BF-B98805AE4C48}" type="sibTrans" cxnId="{57EB8B41-2E47-4B83-8201-CCF57C26C0F8}">
      <dgm:prSet/>
      <dgm:spPr/>
      <dgm:t>
        <a:bodyPr/>
        <a:lstStyle/>
        <a:p>
          <a:endParaRPr lang="ru-RU"/>
        </a:p>
      </dgm:t>
    </dgm:pt>
    <dgm:pt modelId="{F0985557-E782-40D9-8B55-A9C9C0A2FF02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и детей к народному творчеству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58B66F-5327-4488-8A3D-4EC5AB9D8863}" type="parTrans" cxnId="{C81D4A09-BAEA-40BC-AE74-88E82F2DA131}">
      <dgm:prSet/>
      <dgm:spPr/>
      <dgm:t>
        <a:bodyPr/>
        <a:lstStyle/>
        <a:p>
          <a:endParaRPr lang="ru-RU"/>
        </a:p>
      </dgm:t>
    </dgm:pt>
    <dgm:pt modelId="{08438CEC-F454-49B8-88B5-87DCB6120D19}" type="sibTrans" cxnId="{C81D4A09-BAEA-40BC-AE74-88E82F2DA131}">
      <dgm:prSet/>
      <dgm:spPr/>
      <dgm:t>
        <a:bodyPr/>
        <a:lstStyle/>
        <a:p>
          <a:endParaRPr lang="ru-RU"/>
        </a:p>
      </dgm:t>
    </dgm:pt>
    <dgm:pt modelId="{8531EDBF-83D0-46BA-B2A3-403122685195}">
      <dgm:prSet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предметно-развивающей среды 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C74D30-B0B6-4135-917E-9D2AD522A5E2}" type="parTrans" cxnId="{551755EB-E5AD-4863-9069-F3B76FC5838F}">
      <dgm:prSet/>
      <dgm:spPr/>
      <dgm:t>
        <a:bodyPr/>
        <a:lstStyle/>
        <a:p>
          <a:endParaRPr lang="ru-RU"/>
        </a:p>
      </dgm:t>
    </dgm:pt>
    <dgm:pt modelId="{6DABB0DD-1D97-4D99-939D-77A4CA53BCAE}" type="sibTrans" cxnId="{551755EB-E5AD-4863-9069-F3B76FC5838F}">
      <dgm:prSet/>
      <dgm:spPr/>
      <dgm:t>
        <a:bodyPr/>
        <a:lstStyle/>
        <a:p>
          <a:endParaRPr lang="ru-RU"/>
        </a:p>
      </dgm:t>
    </dgm:pt>
    <dgm:pt modelId="{9DAB964D-74C9-4F20-B27A-15D0035D4DDA}">
      <dgm:prSet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продуктивной деятельности и творческого потенциала детей </a:t>
          </a:r>
        </a:p>
      </dgm:t>
    </dgm:pt>
    <dgm:pt modelId="{99A5D217-A2A1-493E-9AF9-6CDE53E7474A}" type="parTrans" cxnId="{B0D1BC8B-B3A0-4AC8-B32B-CF2FB69F2392}">
      <dgm:prSet/>
      <dgm:spPr/>
      <dgm:t>
        <a:bodyPr/>
        <a:lstStyle/>
        <a:p>
          <a:endParaRPr lang="ru-RU"/>
        </a:p>
      </dgm:t>
    </dgm:pt>
    <dgm:pt modelId="{87B66DB7-D471-4979-AEF7-59246A2FE1D4}" type="sibTrans" cxnId="{B0D1BC8B-B3A0-4AC8-B32B-CF2FB69F2392}">
      <dgm:prSet/>
      <dgm:spPr/>
      <dgm:t>
        <a:bodyPr/>
        <a:lstStyle/>
        <a:p>
          <a:endParaRPr lang="ru-RU"/>
        </a:p>
      </dgm:t>
    </dgm:pt>
    <dgm:pt modelId="{3BE23448-1421-4221-AD8A-39F56779CDB7}" type="pres">
      <dgm:prSet presAssocID="{E24559A6-7399-4F1D-BA15-7F276D0FDC16}" presName="linear" presStyleCnt="0">
        <dgm:presLayoutVars>
          <dgm:dir/>
          <dgm:animLvl val="lvl"/>
          <dgm:resizeHandles val="exact"/>
        </dgm:presLayoutVars>
      </dgm:prSet>
      <dgm:spPr/>
    </dgm:pt>
    <dgm:pt modelId="{EDE09140-4C03-4E4E-A0E0-10DC0D6E06EE}" type="pres">
      <dgm:prSet presAssocID="{9DAB964D-74C9-4F20-B27A-15D0035D4DDA}" presName="parentLin" presStyleCnt="0"/>
      <dgm:spPr/>
    </dgm:pt>
    <dgm:pt modelId="{F4912C34-4C90-4883-8DCF-E20376F0C9B4}" type="pres">
      <dgm:prSet presAssocID="{9DAB964D-74C9-4F20-B27A-15D0035D4DDA}" presName="parentLeftMargin" presStyleLbl="node1" presStyleIdx="0" presStyleCnt="4"/>
      <dgm:spPr/>
    </dgm:pt>
    <dgm:pt modelId="{26407412-0449-4ACA-A485-05DA14223FE9}" type="pres">
      <dgm:prSet presAssocID="{9DAB964D-74C9-4F20-B27A-15D0035D4DDA}" presName="parentText" presStyleLbl="node1" presStyleIdx="0" presStyleCnt="4" custScaleX="141173" custScaleY="264120" custLinFactNeighborX="-16148" custLinFactNeighborY="966">
        <dgm:presLayoutVars>
          <dgm:chMax val="0"/>
          <dgm:bulletEnabled val="1"/>
        </dgm:presLayoutVars>
      </dgm:prSet>
      <dgm:spPr/>
    </dgm:pt>
    <dgm:pt modelId="{460CB08E-C21A-43C7-A34F-B61435EEB061}" type="pres">
      <dgm:prSet presAssocID="{9DAB964D-74C9-4F20-B27A-15D0035D4DDA}" presName="negativeSpace" presStyleCnt="0"/>
      <dgm:spPr/>
    </dgm:pt>
    <dgm:pt modelId="{938C3FB3-84E7-4639-9ABA-467CA00B8EA3}" type="pres">
      <dgm:prSet presAssocID="{9DAB964D-74C9-4F20-B27A-15D0035D4DDA}" presName="childText" presStyleLbl="conFgAcc1" presStyleIdx="0" presStyleCnt="4" custLinFactY="946687" custLinFactNeighborX="-5501" custLinFactNeighborY="1000000">
        <dgm:presLayoutVars>
          <dgm:bulletEnabled val="1"/>
        </dgm:presLayoutVars>
      </dgm:prSet>
      <dgm:spPr/>
    </dgm:pt>
    <dgm:pt modelId="{42BFC6AA-2819-496D-9BE3-EC87A5E3D8C4}" type="pres">
      <dgm:prSet presAssocID="{87B66DB7-D471-4979-AEF7-59246A2FE1D4}" presName="spaceBetweenRectangles" presStyleCnt="0"/>
      <dgm:spPr/>
    </dgm:pt>
    <dgm:pt modelId="{5EA2552A-9687-4D54-BDE2-6FED4C4D07E9}" type="pres">
      <dgm:prSet presAssocID="{8531EDBF-83D0-46BA-B2A3-403122685195}" presName="parentLin" presStyleCnt="0"/>
      <dgm:spPr/>
    </dgm:pt>
    <dgm:pt modelId="{8BF1EE9E-AAB6-4B06-B432-3923877D0A92}" type="pres">
      <dgm:prSet presAssocID="{8531EDBF-83D0-46BA-B2A3-403122685195}" presName="parentLeftMargin" presStyleLbl="node1" presStyleIdx="0" presStyleCnt="4"/>
      <dgm:spPr/>
    </dgm:pt>
    <dgm:pt modelId="{F622C36C-A88B-4746-B9EC-ADA2BC5ED0BA}" type="pres">
      <dgm:prSet presAssocID="{8531EDBF-83D0-46BA-B2A3-403122685195}" presName="parentText" presStyleLbl="node1" presStyleIdx="1" presStyleCnt="4" custScaleX="141631" custScaleY="219634" custLinFactNeighborX="-16082" custLinFactNeighborY="-16733">
        <dgm:presLayoutVars>
          <dgm:chMax val="0"/>
          <dgm:bulletEnabled val="1"/>
        </dgm:presLayoutVars>
      </dgm:prSet>
      <dgm:spPr/>
    </dgm:pt>
    <dgm:pt modelId="{E3811B82-B7BA-4AD8-AE19-D617DC2D0392}" type="pres">
      <dgm:prSet presAssocID="{8531EDBF-83D0-46BA-B2A3-403122685195}" presName="negativeSpace" presStyleCnt="0"/>
      <dgm:spPr/>
    </dgm:pt>
    <dgm:pt modelId="{BE2C2BA1-43BA-44E6-9BAE-315431F54FA5}" type="pres">
      <dgm:prSet presAssocID="{8531EDBF-83D0-46BA-B2A3-403122685195}" presName="childText" presStyleLbl="conFgAcc1" presStyleIdx="1" presStyleCnt="4" custLinFactY="761235" custLinFactNeighborX="-32611" custLinFactNeighborY="800000">
        <dgm:presLayoutVars>
          <dgm:bulletEnabled val="1"/>
        </dgm:presLayoutVars>
      </dgm:prSet>
      <dgm:spPr/>
    </dgm:pt>
    <dgm:pt modelId="{201B24D3-9284-4B04-9562-0130796113BB}" type="pres">
      <dgm:prSet presAssocID="{6DABB0DD-1D97-4D99-939D-77A4CA53BCAE}" presName="spaceBetweenRectangles" presStyleCnt="0"/>
      <dgm:spPr/>
    </dgm:pt>
    <dgm:pt modelId="{44C9460A-AF5D-4695-B377-7AE8AB471AB8}" type="pres">
      <dgm:prSet presAssocID="{E47964A2-D505-4CE8-BBFC-A7BE6BD2F000}" presName="parentLin" presStyleCnt="0"/>
      <dgm:spPr/>
    </dgm:pt>
    <dgm:pt modelId="{67667B64-0EF2-48F8-9FCD-491C6459BF8C}" type="pres">
      <dgm:prSet presAssocID="{E47964A2-D505-4CE8-BBFC-A7BE6BD2F000}" presName="parentLeftMargin" presStyleLbl="node1" presStyleIdx="1" presStyleCnt="4"/>
      <dgm:spPr/>
    </dgm:pt>
    <dgm:pt modelId="{4D3E7025-A7F6-4B32-879C-CE5CA2331EBE}" type="pres">
      <dgm:prSet presAssocID="{E47964A2-D505-4CE8-BBFC-A7BE6BD2F000}" presName="parentText" presStyleLbl="node1" presStyleIdx="2" presStyleCnt="4" custScaleX="147234" custScaleY="229510" custLinFactNeighborX="-14424" custLinFactNeighborY="-442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3D54D-F418-4880-8633-A13795C37BC7}" type="pres">
      <dgm:prSet presAssocID="{E47964A2-D505-4CE8-BBFC-A7BE6BD2F000}" presName="negativeSpace" presStyleCnt="0"/>
      <dgm:spPr/>
    </dgm:pt>
    <dgm:pt modelId="{76AD414F-9723-49A5-8C23-0083AED2A0BE}" type="pres">
      <dgm:prSet presAssocID="{E47964A2-D505-4CE8-BBFC-A7BE6BD2F000}" presName="childText" presStyleLbl="conFgAcc1" presStyleIdx="2" presStyleCnt="4" custLinFactY="615619" custLinFactNeighborX="-14350" custLinFactNeighborY="700000">
        <dgm:presLayoutVars>
          <dgm:bulletEnabled val="1"/>
        </dgm:presLayoutVars>
      </dgm:prSet>
      <dgm:spPr/>
    </dgm:pt>
    <dgm:pt modelId="{7B1F3EFC-FE22-4A20-AE6F-8A53326BA7A1}" type="pres">
      <dgm:prSet presAssocID="{F59C92A9-0DF6-4D6C-90BF-B98805AE4C48}" presName="spaceBetweenRectangles" presStyleCnt="0"/>
      <dgm:spPr/>
    </dgm:pt>
    <dgm:pt modelId="{463F2F08-AF4D-4A06-BEF0-1ED8836FAB96}" type="pres">
      <dgm:prSet presAssocID="{F0985557-E782-40D9-8B55-A9C9C0A2FF02}" presName="parentLin" presStyleCnt="0"/>
      <dgm:spPr/>
    </dgm:pt>
    <dgm:pt modelId="{972DD030-FAC2-49EB-87D6-98A7FD1D3AA6}" type="pres">
      <dgm:prSet presAssocID="{F0985557-E782-40D9-8B55-A9C9C0A2FF02}" presName="parentLeftMargin" presStyleLbl="node1" presStyleIdx="2" presStyleCnt="4"/>
      <dgm:spPr/>
    </dgm:pt>
    <dgm:pt modelId="{2FB5A425-7364-466E-9B47-B35CFA5F8A2B}" type="pres">
      <dgm:prSet presAssocID="{F0985557-E782-40D9-8B55-A9C9C0A2FF02}" presName="parentText" presStyleLbl="node1" presStyleIdx="3" presStyleCnt="4" custScaleX="142857" custScaleY="255428" custLinFactNeighborX="-15841" custLinFactNeighborY="-74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434A3C-19B7-44FA-909C-D26933C052BC}" type="pres">
      <dgm:prSet presAssocID="{F0985557-E782-40D9-8B55-A9C9C0A2FF02}" presName="negativeSpace" presStyleCnt="0"/>
      <dgm:spPr/>
    </dgm:pt>
    <dgm:pt modelId="{685403B9-744B-4016-834B-7C2DA8ED18FD}" type="pres">
      <dgm:prSet presAssocID="{F0985557-E782-40D9-8B55-A9C9C0A2FF02}" presName="childText" presStyleLbl="conFgAcc1" presStyleIdx="3" presStyleCnt="4" custFlipVert="0" custScaleY="128892" custLinFactY="204229" custLinFactNeighborX="-10165" custLinFactNeighborY="300000">
        <dgm:presLayoutVars>
          <dgm:bulletEnabled val="1"/>
        </dgm:presLayoutVars>
      </dgm:prSet>
      <dgm:spPr/>
    </dgm:pt>
  </dgm:ptLst>
  <dgm:cxnLst>
    <dgm:cxn modelId="{551755EB-E5AD-4863-9069-F3B76FC5838F}" srcId="{E24559A6-7399-4F1D-BA15-7F276D0FDC16}" destId="{8531EDBF-83D0-46BA-B2A3-403122685195}" srcOrd="1" destOrd="0" parTransId="{09C74D30-B0B6-4135-917E-9D2AD522A5E2}" sibTransId="{6DABB0DD-1D97-4D99-939D-77A4CA53BCAE}"/>
    <dgm:cxn modelId="{57EB8B41-2E47-4B83-8201-CCF57C26C0F8}" srcId="{E24559A6-7399-4F1D-BA15-7F276D0FDC16}" destId="{E47964A2-D505-4CE8-BBFC-A7BE6BD2F000}" srcOrd="2" destOrd="0" parTransId="{CE2E93E9-BF7C-454A-A468-E4067B6D906F}" sibTransId="{F59C92A9-0DF6-4D6C-90BF-B98805AE4C48}"/>
    <dgm:cxn modelId="{614EADF2-6FF7-432A-972B-757038BA92EE}" type="presOf" srcId="{F0985557-E782-40D9-8B55-A9C9C0A2FF02}" destId="{972DD030-FAC2-49EB-87D6-98A7FD1D3AA6}" srcOrd="0" destOrd="0" presId="urn:microsoft.com/office/officeart/2005/8/layout/list1"/>
    <dgm:cxn modelId="{B0D1BC8B-B3A0-4AC8-B32B-CF2FB69F2392}" srcId="{E24559A6-7399-4F1D-BA15-7F276D0FDC16}" destId="{9DAB964D-74C9-4F20-B27A-15D0035D4DDA}" srcOrd="0" destOrd="0" parTransId="{99A5D217-A2A1-493E-9AF9-6CDE53E7474A}" sibTransId="{87B66DB7-D471-4979-AEF7-59246A2FE1D4}"/>
    <dgm:cxn modelId="{72B06C29-53A7-4CDF-8A31-F670EDE90178}" type="presOf" srcId="{8531EDBF-83D0-46BA-B2A3-403122685195}" destId="{8BF1EE9E-AAB6-4B06-B432-3923877D0A92}" srcOrd="0" destOrd="0" presId="urn:microsoft.com/office/officeart/2005/8/layout/list1"/>
    <dgm:cxn modelId="{F0C48A4A-1CF9-4D79-86FC-84122B999646}" type="presOf" srcId="{9DAB964D-74C9-4F20-B27A-15D0035D4DDA}" destId="{26407412-0449-4ACA-A485-05DA14223FE9}" srcOrd="1" destOrd="0" presId="urn:microsoft.com/office/officeart/2005/8/layout/list1"/>
    <dgm:cxn modelId="{3BC2D69E-8911-4D05-9645-592916EC6885}" type="presOf" srcId="{E47964A2-D505-4CE8-BBFC-A7BE6BD2F000}" destId="{67667B64-0EF2-48F8-9FCD-491C6459BF8C}" srcOrd="0" destOrd="0" presId="urn:microsoft.com/office/officeart/2005/8/layout/list1"/>
    <dgm:cxn modelId="{4F95ACCB-8512-4B3B-A57B-FCC2449089F0}" type="presOf" srcId="{8531EDBF-83D0-46BA-B2A3-403122685195}" destId="{F622C36C-A88B-4746-B9EC-ADA2BC5ED0BA}" srcOrd="1" destOrd="0" presId="urn:microsoft.com/office/officeart/2005/8/layout/list1"/>
    <dgm:cxn modelId="{5343DD1A-8F6A-42A3-9EEA-AF2587B7640C}" type="presOf" srcId="{F0985557-E782-40D9-8B55-A9C9C0A2FF02}" destId="{2FB5A425-7364-466E-9B47-B35CFA5F8A2B}" srcOrd="1" destOrd="0" presId="urn:microsoft.com/office/officeart/2005/8/layout/list1"/>
    <dgm:cxn modelId="{B8D5158F-ADD5-4540-A92F-191B18FEC114}" type="presOf" srcId="{9DAB964D-74C9-4F20-B27A-15D0035D4DDA}" destId="{F4912C34-4C90-4883-8DCF-E20376F0C9B4}" srcOrd="0" destOrd="0" presId="urn:microsoft.com/office/officeart/2005/8/layout/list1"/>
    <dgm:cxn modelId="{5EAFAD90-6B8A-4F8D-BFC2-8D3B56CD6C8F}" type="presOf" srcId="{E24559A6-7399-4F1D-BA15-7F276D0FDC16}" destId="{3BE23448-1421-4221-AD8A-39F56779CDB7}" srcOrd="0" destOrd="0" presId="urn:microsoft.com/office/officeart/2005/8/layout/list1"/>
    <dgm:cxn modelId="{0120A772-2EEC-43C2-99F2-DB88D6FBD42A}" type="presOf" srcId="{E47964A2-D505-4CE8-BBFC-A7BE6BD2F000}" destId="{4D3E7025-A7F6-4B32-879C-CE5CA2331EBE}" srcOrd="1" destOrd="0" presId="urn:microsoft.com/office/officeart/2005/8/layout/list1"/>
    <dgm:cxn modelId="{C81D4A09-BAEA-40BC-AE74-88E82F2DA131}" srcId="{E24559A6-7399-4F1D-BA15-7F276D0FDC16}" destId="{F0985557-E782-40D9-8B55-A9C9C0A2FF02}" srcOrd="3" destOrd="0" parTransId="{3458B66F-5327-4488-8A3D-4EC5AB9D8863}" sibTransId="{08438CEC-F454-49B8-88B5-87DCB6120D19}"/>
    <dgm:cxn modelId="{4A7C2392-7047-4134-B25B-9AEAEA8A0728}" type="presParOf" srcId="{3BE23448-1421-4221-AD8A-39F56779CDB7}" destId="{EDE09140-4C03-4E4E-A0E0-10DC0D6E06EE}" srcOrd="0" destOrd="0" presId="urn:microsoft.com/office/officeart/2005/8/layout/list1"/>
    <dgm:cxn modelId="{3FC1C97D-49C7-4BB2-96E9-3CDBAB2F6AF8}" type="presParOf" srcId="{EDE09140-4C03-4E4E-A0E0-10DC0D6E06EE}" destId="{F4912C34-4C90-4883-8DCF-E20376F0C9B4}" srcOrd="0" destOrd="0" presId="urn:microsoft.com/office/officeart/2005/8/layout/list1"/>
    <dgm:cxn modelId="{EBDA1FA0-E4A9-40D2-AD8E-657585B24CD3}" type="presParOf" srcId="{EDE09140-4C03-4E4E-A0E0-10DC0D6E06EE}" destId="{26407412-0449-4ACA-A485-05DA14223FE9}" srcOrd="1" destOrd="0" presId="urn:microsoft.com/office/officeart/2005/8/layout/list1"/>
    <dgm:cxn modelId="{AC0ECA3D-BCBC-470B-9161-C0172C4EB710}" type="presParOf" srcId="{3BE23448-1421-4221-AD8A-39F56779CDB7}" destId="{460CB08E-C21A-43C7-A34F-B61435EEB061}" srcOrd="1" destOrd="0" presId="urn:microsoft.com/office/officeart/2005/8/layout/list1"/>
    <dgm:cxn modelId="{7F7CAA82-3B1C-4E83-91D4-F62FC8F0CF1F}" type="presParOf" srcId="{3BE23448-1421-4221-AD8A-39F56779CDB7}" destId="{938C3FB3-84E7-4639-9ABA-467CA00B8EA3}" srcOrd="2" destOrd="0" presId="urn:microsoft.com/office/officeart/2005/8/layout/list1"/>
    <dgm:cxn modelId="{4F20E2FD-864A-43C2-9CC7-E78730F2A3DC}" type="presParOf" srcId="{3BE23448-1421-4221-AD8A-39F56779CDB7}" destId="{42BFC6AA-2819-496D-9BE3-EC87A5E3D8C4}" srcOrd="3" destOrd="0" presId="urn:microsoft.com/office/officeart/2005/8/layout/list1"/>
    <dgm:cxn modelId="{280ACA11-60B7-4F90-B75C-731CAD38D7BF}" type="presParOf" srcId="{3BE23448-1421-4221-AD8A-39F56779CDB7}" destId="{5EA2552A-9687-4D54-BDE2-6FED4C4D07E9}" srcOrd="4" destOrd="0" presId="urn:microsoft.com/office/officeart/2005/8/layout/list1"/>
    <dgm:cxn modelId="{37933619-E19C-4D8F-82B7-CF54D6DC4317}" type="presParOf" srcId="{5EA2552A-9687-4D54-BDE2-6FED4C4D07E9}" destId="{8BF1EE9E-AAB6-4B06-B432-3923877D0A92}" srcOrd="0" destOrd="0" presId="urn:microsoft.com/office/officeart/2005/8/layout/list1"/>
    <dgm:cxn modelId="{409DDBBB-A1DF-4D25-881B-BE81CEB4C719}" type="presParOf" srcId="{5EA2552A-9687-4D54-BDE2-6FED4C4D07E9}" destId="{F622C36C-A88B-4746-B9EC-ADA2BC5ED0BA}" srcOrd="1" destOrd="0" presId="urn:microsoft.com/office/officeart/2005/8/layout/list1"/>
    <dgm:cxn modelId="{F96D3797-4F84-44C9-B3BD-1F46E6832A5B}" type="presParOf" srcId="{3BE23448-1421-4221-AD8A-39F56779CDB7}" destId="{E3811B82-B7BA-4AD8-AE19-D617DC2D0392}" srcOrd="5" destOrd="0" presId="urn:microsoft.com/office/officeart/2005/8/layout/list1"/>
    <dgm:cxn modelId="{38504B63-22F7-478F-864A-6F6F7C1FC911}" type="presParOf" srcId="{3BE23448-1421-4221-AD8A-39F56779CDB7}" destId="{BE2C2BA1-43BA-44E6-9BAE-315431F54FA5}" srcOrd="6" destOrd="0" presId="urn:microsoft.com/office/officeart/2005/8/layout/list1"/>
    <dgm:cxn modelId="{B8332E43-6370-4B56-9BE1-C9EBC2B6F411}" type="presParOf" srcId="{3BE23448-1421-4221-AD8A-39F56779CDB7}" destId="{201B24D3-9284-4B04-9562-0130796113BB}" srcOrd="7" destOrd="0" presId="urn:microsoft.com/office/officeart/2005/8/layout/list1"/>
    <dgm:cxn modelId="{84998CF1-6975-4584-A6A7-AEEB907730C2}" type="presParOf" srcId="{3BE23448-1421-4221-AD8A-39F56779CDB7}" destId="{44C9460A-AF5D-4695-B377-7AE8AB471AB8}" srcOrd="8" destOrd="0" presId="urn:microsoft.com/office/officeart/2005/8/layout/list1"/>
    <dgm:cxn modelId="{78BCE187-A53D-4673-B7BE-42C746BE029C}" type="presParOf" srcId="{44C9460A-AF5D-4695-B377-7AE8AB471AB8}" destId="{67667B64-0EF2-48F8-9FCD-491C6459BF8C}" srcOrd="0" destOrd="0" presId="urn:microsoft.com/office/officeart/2005/8/layout/list1"/>
    <dgm:cxn modelId="{985356DA-FB8C-4AC8-A178-4404553068B7}" type="presParOf" srcId="{44C9460A-AF5D-4695-B377-7AE8AB471AB8}" destId="{4D3E7025-A7F6-4B32-879C-CE5CA2331EBE}" srcOrd="1" destOrd="0" presId="urn:microsoft.com/office/officeart/2005/8/layout/list1"/>
    <dgm:cxn modelId="{AD071F50-D1C1-4B39-B90E-15514CB87B27}" type="presParOf" srcId="{3BE23448-1421-4221-AD8A-39F56779CDB7}" destId="{7B23D54D-F418-4880-8633-A13795C37BC7}" srcOrd="9" destOrd="0" presId="urn:microsoft.com/office/officeart/2005/8/layout/list1"/>
    <dgm:cxn modelId="{CCB990C1-DE98-4E3F-A293-48401939A735}" type="presParOf" srcId="{3BE23448-1421-4221-AD8A-39F56779CDB7}" destId="{76AD414F-9723-49A5-8C23-0083AED2A0BE}" srcOrd="10" destOrd="0" presId="urn:microsoft.com/office/officeart/2005/8/layout/list1"/>
    <dgm:cxn modelId="{0DF25CEC-FD26-4554-92DD-8A4C48A5CED4}" type="presParOf" srcId="{3BE23448-1421-4221-AD8A-39F56779CDB7}" destId="{7B1F3EFC-FE22-4A20-AE6F-8A53326BA7A1}" srcOrd="11" destOrd="0" presId="urn:microsoft.com/office/officeart/2005/8/layout/list1"/>
    <dgm:cxn modelId="{01BCA7AB-2D22-44BB-9E48-A79BED86ED0E}" type="presParOf" srcId="{3BE23448-1421-4221-AD8A-39F56779CDB7}" destId="{463F2F08-AF4D-4A06-BEF0-1ED8836FAB96}" srcOrd="12" destOrd="0" presId="urn:microsoft.com/office/officeart/2005/8/layout/list1"/>
    <dgm:cxn modelId="{36A8ABE6-2A6B-44B9-A7DA-7419C9FA6F5B}" type="presParOf" srcId="{463F2F08-AF4D-4A06-BEF0-1ED8836FAB96}" destId="{972DD030-FAC2-49EB-87D6-98A7FD1D3AA6}" srcOrd="0" destOrd="0" presId="urn:microsoft.com/office/officeart/2005/8/layout/list1"/>
    <dgm:cxn modelId="{B241BB34-62B6-428A-A143-8F8999785147}" type="presParOf" srcId="{463F2F08-AF4D-4A06-BEF0-1ED8836FAB96}" destId="{2FB5A425-7364-466E-9B47-B35CFA5F8A2B}" srcOrd="1" destOrd="0" presId="urn:microsoft.com/office/officeart/2005/8/layout/list1"/>
    <dgm:cxn modelId="{E2FBE273-A66C-4180-96DF-B456DB717212}" type="presParOf" srcId="{3BE23448-1421-4221-AD8A-39F56779CDB7}" destId="{BD434A3C-19B7-44FA-909C-D26933C052BC}" srcOrd="13" destOrd="0" presId="urn:microsoft.com/office/officeart/2005/8/layout/list1"/>
    <dgm:cxn modelId="{341051EF-EE63-440C-8A83-E9FB101B81B4}" type="presParOf" srcId="{3BE23448-1421-4221-AD8A-39F56779CDB7}" destId="{685403B9-744B-4016-834B-7C2DA8ED18F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432791-22A9-41C4-922B-64FBA8C22589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441E16-FDF4-4FB7-816F-06418F1DA490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29867-B2CE-4725-B7CF-82E40ABD1821}" type="parTrans" cxnId="{1B2E78F5-80AF-45F3-BFA9-04908597DA77}">
      <dgm:prSet/>
      <dgm:spPr/>
      <dgm:t>
        <a:bodyPr/>
        <a:lstStyle/>
        <a:p>
          <a:endParaRPr lang="ru-RU"/>
        </a:p>
      </dgm:t>
    </dgm:pt>
    <dgm:pt modelId="{8000D49D-FBEF-4FFD-8750-1A0962FB7620}" type="sibTrans" cxnId="{1B2E78F5-80AF-45F3-BFA9-04908597DA77}">
      <dgm:prSet/>
      <dgm:spPr/>
      <dgm:t>
        <a:bodyPr/>
        <a:lstStyle/>
        <a:p>
          <a:endParaRPr lang="ru-RU"/>
        </a:p>
      </dgm:t>
    </dgm:pt>
    <dgm:pt modelId="{47DFBE45-1BF0-48EC-B59B-9C035CF6301E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Сплоченность 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10DA3D-ECFA-4538-A3CA-2A9912084188}" type="parTrans" cxnId="{514EBF85-7698-44BE-A2EA-B1B5EA5D0719}">
      <dgm:prSet/>
      <dgm:spPr/>
      <dgm:t>
        <a:bodyPr/>
        <a:lstStyle/>
        <a:p>
          <a:endParaRPr lang="ru-RU"/>
        </a:p>
      </dgm:t>
    </dgm:pt>
    <dgm:pt modelId="{145A8138-1214-4DF0-BE7D-8CEE73BF6165}" type="sibTrans" cxnId="{514EBF85-7698-44BE-A2EA-B1B5EA5D0719}">
      <dgm:prSet/>
      <dgm:spPr/>
      <dgm:t>
        <a:bodyPr/>
        <a:lstStyle/>
        <a:p>
          <a:endParaRPr lang="ru-RU"/>
        </a:p>
      </dgm:t>
    </dgm:pt>
    <dgm:pt modelId="{72595700-1656-4509-9971-C022595D73C8}">
      <dgm:prSet phldrT="[Текст]" custT="1"/>
      <dgm:spPr/>
      <dgm:t>
        <a:bodyPr/>
        <a:lstStyle/>
        <a:p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театральной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B179F-85FF-4FC8-9B44-6F2D0B7D5CE5}" type="parTrans" cxnId="{977D97D6-F73B-4BF4-B6CC-10DCB970FBD2}">
      <dgm:prSet/>
      <dgm:spPr/>
      <dgm:t>
        <a:bodyPr/>
        <a:lstStyle/>
        <a:p>
          <a:endParaRPr lang="ru-RU"/>
        </a:p>
      </dgm:t>
    </dgm:pt>
    <dgm:pt modelId="{7AED1C91-6FE8-42F6-966A-BC64A80F3D11}" type="sibTrans" cxnId="{977D97D6-F73B-4BF4-B6CC-10DCB970FBD2}">
      <dgm:prSet/>
      <dgm:spPr/>
      <dgm:t>
        <a:bodyPr/>
        <a:lstStyle/>
        <a:p>
          <a:endParaRPr lang="ru-RU"/>
        </a:p>
      </dgm:t>
    </dgm:pt>
    <dgm:pt modelId="{228FE081-0435-42E0-BD96-D8670975EF9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Объединение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детей</a:t>
          </a:r>
        </a:p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Интересной идеей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1FDFA-F919-47E9-A453-BE1C3BA9C44E}" type="parTrans" cxnId="{D16472CA-7E8E-4CA9-B0DC-D78781AE5B2E}">
      <dgm:prSet/>
      <dgm:spPr/>
      <dgm:t>
        <a:bodyPr/>
        <a:lstStyle/>
        <a:p>
          <a:endParaRPr lang="ru-RU"/>
        </a:p>
      </dgm:t>
    </dgm:pt>
    <dgm:pt modelId="{97CBC507-2CC4-4BF8-8E87-88E062C01F49}" type="sibTrans" cxnId="{D16472CA-7E8E-4CA9-B0DC-D78781AE5B2E}">
      <dgm:prSet/>
      <dgm:spPr/>
      <dgm:t>
        <a:bodyPr/>
        <a:lstStyle/>
        <a:p>
          <a:endParaRPr lang="ru-RU"/>
        </a:p>
      </dgm:t>
    </dgm:pt>
    <dgm:pt modelId="{46557A7A-68A8-4EFF-BA6E-7F86E340A9CE}" type="pres">
      <dgm:prSet presAssocID="{17432791-22A9-41C4-922B-64FBA8C2258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D0D079-FDA8-4C1F-B2DE-8B7282A1DC62}" type="pres">
      <dgm:prSet presAssocID="{17432791-22A9-41C4-922B-64FBA8C22589}" presName="triangle1" presStyleLbl="node1" presStyleIdx="0" presStyleCnt="4" custLinFactNeighborX="-544" custLinFactNeighborY="-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8F549-4969-48E3-8CC5-C80652B7263B}" type="pres">
      <dgm:prSet presAssocID="{17432791-22A9-41C4-922B-64FBA8C22589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DC85E-3D3A-4AE1-8210-FDBAB7CCAD83}" type="pres">
      <dgm:prSet presAssocID="{17432791-22A9-41C4-922B-64FBA8C22589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D679A-DCA9-436B-A95B-8666771D0CDE}" type="pres">
      <dgm:prSet presAssocID="{17432791-22A9-41C4-922B-64FBA8C22589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9BCBC-A682-408F-8827-486DFAB1941D}" type="presOf" srcId="{228FE081-0435-42E0-BD96-D8670975EF9A}" destId="{80AD679A-DCA9-436B-A95B-8666771D0CDE}" srcOrd="0" destOrd="0" presId="urn:microsoft.com/office/officeart/2005/8/layout/pyramid4"/>
    <dgm:cxn modelId="{1B2E78F5-80AF-45F3-BFA9-04908597DA77}" srcId="{17432791-22A9-41C4-922B-64FBA8C22589}" destId="{61441E16-FDF4-4FB7-816F-06418F1DA490}" srcOrd="0" destOrd="0" parTransId="{3F829867-B2CE-4725-B7CF-82E40ABD1821}" sibTransId="{8000D49D-FBEF-4FFD-8750-1A0962FB7620}"/>
    <dgm:cxn modelId="{977D97D6-F73B-4BF4-B6CC-10DCB970FBD2}" srcId="{17432791-22A9-41C4-922B-64FBA8C22589}" destId="{72595700-1656-4509-9971-C022595D73C8}" srcOrd="2" destOrd="0" parTransId="{83DB179F-85FF-4FC8-9B44-6F2D0B7D5CE5}" sibTransId="{7AED1C91-6FE8-42F6-966A-BC64A80F3D11}"/>
    <dgm:cxn modelId="{D16472CA-7E8E-4CA9-B0DC-D78781AE5B2E}" srcId="{17432791-22A9-41C4-922B-64FBA8C22589}" destId="{228FE081-0435-42E0-BD96-D8670975EF9A}" srcOrd="3" destOrd="0" parTransId="{60F1FDFA-F919-47E9-A453-BE1C3BA9C44E}" sibTransId="{97CBC507-2CC4-4BF8-8E87-88E062C01F49}"/>
    <dgm:cxn modelId="{80F5980B-B16D-48DD-B249-A4E68FD267C1}" type="presOf" srcId="{47DFBE45-1BF0-48EC-B59B-9C035CF6301E}" destId="{A108F549-4969-48E3-8CC5-C80652B7263B}" srcOrd="0" destOrd="0" presId="urn:microsoft.com/office/officeart/2005/8/layout/pyramid4"/>
    <dgm:cxn modelId="{EF138DFF-6404-497E-9D49-98E3362029B6}" type="presOf" srcId="{61441E16-FDF4-4FB7-816F-06418F1DA490}" destId="{60D0D079-FDA8-4C1F-B2DE-8B7282A1DC62}" srcOrd="0" destOrd="0" presId="urn:microsoft.com/office/officeart/2005/8/layout/pyramid4"/>
    <dgm:cxn modelId="{82929FDC-D100-4C42-AD0C-0F91B0AD7C31}" type="presOf" srcId="{17432791-22A9-41C4-922B-64FBA8C22589}" destId="{46557A7A-68A8-4EFF-BA6E-7F86E340A9CE}" srcOrd="0" destOrd="0" presId="urn:microsoft.com/office/officeart/2005/8/layout/pyramid4"/>
    <dgm:cxn modelId="{314D7297-C3EE-4575-AE64-C3793B42B329}" type="presOf" srcId="{72595700-1656-4509-9971-C022595D73C8}" destId="{169DC85E-3D3A-4AE1-8210-FDBAB7CCAD83}" srcOrd="0" destOrd="0" presId="urn:microsoft.com/office/officeart/2005/8/layout/pyramid4"/>
    <dgm:cxn modelId="{514EBF85-7698-44BE-A2EA-B1B5EA5D0719}" srcId="{17432791-22A9-41C4-922B-64FBA8C22589}" destId="{47DFBE45-1BF0-48EC-B59B-9C035CF6301E}" srcOrd="1" destOrd="0" parTransId="{6110DA3D-ECFA-4538-A3CA-2A9912084188}" sibTransId="{145A8138-1214-4DF0-BE7D-8CEE73BF6165}"/>
    <dgm:cxn modelId="{D9D39571-EC3B-4558-9691-7E951161A245}" type="presParOf" srcId="{46557A7A-68A8-4EFF-BA6E-7F86E340A9CE}" destId="{60D0D079-FDA8-4C1F-B2DE-8B7282A1DC62}" srcOrd="0" destOrd="0" presId="urn:microsoft.com/office/officeart/2005/8/layout/pyramid4"/>
    <dgm:cxn modelId="{05169404-1C29-4745-90EB-708229AAB5D6}" type="presParOf" srcId="{46557A7A-68A8-4EFF-BA6E-7F86E340A9CE}" destId="{A108F549-4969-48E3-8CC5-C80652B7263B}" srcOrd="1" destOrd="0" presId="urn:microsoft.com/office/officeart/2005/8/layout/pyramid4"/>
    <dgm:cxn modelId="{1A47F136-C0CC-473B-B81E-CD273BF144E1}" type="presParOf" srcId="{46557A7A-68A8-4EFF-BA6E-7F86E340A9CE}" destId="{169DC85E-3D3A-4AE1-8210-FDBAB7CCAD83}" srcOrd="2" destOrd="0" presId="urn:microsoft.com/office/officeart/2005/8/layout/pyramid4"/>
    <dgm:cxn modelId="{35B3278C-57C0-4C3B-A47F-02CFB7DF3124}" type="presParOf" srcId="{46557A7A-68A8-4EFF-BA6E-7F86E340A9CE}" destId="{80AD679A-DCA9-436B-A95B-8666771D0CDE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8D24E-03CD-4DB5-A3F2-240B77180F31}">
      <dsp:nvSpPr>
        <dsp:cNvPr id="0" name=""/>
        <dsp:cNvSpPr/>
      </dsp:nvSpPr>
      <dsp:spPr>
        <a:xfrm>
          <a:off x="2721120" y="3607878"/>
          <a:ext cx="3185564" cy="1592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Цель: </a:t>
          </a:r>
          <a:endParaRPr lang="ru-RU" sz="3000" kern="1200" dirty="0"/>
        </a:p>
      </dsp:txBody>
      <dsp:txXfrm>
        <a:off x="2767771" y="3654529"/>
        <a:ext cx="3092262" cy="1499480"/>
      </dsp:txXfrm>
    </dsp:sp>
    <dsp:sp modelId="{FC5BD1F8-0028-48D6-B299-C1F1E29108D6}">
      <dsp:nvSpPr>
        <dsp:cNvPr id="0" name=""/>
        <dsp:cNvSpPr/>
      </dsp:nvSpPr>
      <dsp:spPr>
        <a:xfrm rot="18665454">
          <a:off x="4887785" y="2692229"/>
          <a:ext cx="1352132" cy="5574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055027" y="2803724"/>
        <a:ext cx="1017648" cy="334483"/>
      </dsp:txXfrm>
    </dsp:sp>
    <dsp:sp modelId="{A8DB901E-ACE4-433D-A2C4-0A8815182F56}">
      <dsp:nvSpPr>
        <dsp:cNvPr id="0" name=""/>
        <dsp:cNvSpPr/>
      </dsp:nvSpPr>
      <dsp:spPr>
        <a:xfrm>
          <a:off x="5221018" y="741272"/>
          <a:ext cx="3185564" cy="1592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Художественно-эстетическая деятельность </a:t>
          </a:r>
          <a:endParaRPr lang="ru-RU" sz="3000" kern="1200" dirty="0"/>
        </a:p>
      </dsp:txBody>
      <dsp:txXfrm>
        <a:off x="5267669" y="787923"/>
        <a:ext cx="3092262" cy="1499480"/>
      </dsp:txXfrm>
    </dsp:sp>
    <dsp:sp modelId="{3A86DA69-F265-4E04-8F32-504A67CD6F79}">
      <dsp:nvSpPr>
        <dsp:cNvPr id="0" name=""/>
        <dsp:cNvSpPr/>
      </dsp:nvSpPr>
      <dsp:spPr>
        <a:xfrm rot="10875763">
          <a:off x="3640395" y="1203879"/>
          <a:ext cx="1352132" cy="5574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3807637" y="1315374"/>
        <a:ext cx="1017648" cy="334483"/>
      </dsp:txXfrm>
    </dsp:sp>
    <dsp:sp modelId="{BB76C286-40FC-429C-8BFC-6C20BE835CB8}">
      <dsp:nvSpPr>
        <dsp:cNvPr id="0" name=""/>
        <dsp:cNvSpPr/>
      </dsp:nvSpPr>
      <dsp:spPr>
        <a:xfrm>
          <a:off x="226341" y="631178"/>
          <a:ext cx="3185564" cy="1592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Художественно-эстетическое воспитание– </a:t>
          </a:r>
          <a:endParaRPr lang="ru-RU" sz="3000" kern="1200" dirty="0"/>
        </a:p>
      </dsp:txBody>
      <dsp:txXfrm>
        <a:off x="272992" y="677829"/>
        <a:ext cx="3092262" cy="1499480"/>
      </dsp:txXfrm>
    </dsp:sp>
    <dsp:sp modelId="{0AA1A080-DC95-48F9-9C3A-8A2AEBBFADF3}">
      <dsp:nvSpPr>
        <dsp:cNvPr id="0" name=""/>
        <dsp:cNvSpPr/>
      </dsp:nvSpPr>
      <dsp:spPr>
        <a:xfrm rot="3002013">
          <a:off x="2390446" y="2637182"/>
          <a:ext cx="1352132" cy="5574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557688" y="2748677"/>
        <a:ext cx="1017648" cy="334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C3FB3-84E7-4639-9ABA-467CA00B8EA3}">
      <dsp:nvSpPr>
        <dsp:cNvPr id="0" name=""/>
        <dsp:cNvSpPr/>
      </dsp:nvSpPr>
      <dsp:spPr>
        <a:xfrm>
          <a:off x="0" y="5739671"/>
          <a:ext cx="880606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07412-0449-4ACA-A485-05DA14223FE9}">
      <dsp:nvSpPr>
        <dsp:cNvPr id="0" name=""/>
        <dsp:cNvSpPr/>
      </dsp:nvSpPr>
      <dsp:spPr>
        <a:xfrm>
          <a:off x="355502" y="103695"/>
          <a:ext cx="8379319" cy="1325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994" tIns="0" rIns="23299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продуктивной деятельности и творческого потенциала детей </a:t>
          </a:r>
        </a:p>
      </dsp:txBody>
      <dsp:txXfrm>
        <a:off x="420206" y="168399"/>
        <a:ext cx="8249911" cy="1196051"/>
      </dsp:txXfrm>
    </dsp:sp>
    <dsp:sp modelId="{BE2C2BA1-43BA-44E6-9BAE-315431F54FA5}">
      <dsp:nvSpPr>
        <dsp:cNvPr id="0" name=""/>
        <dsp:cNvSpPr/>
      </dsp:nvSpPr>
      <dsp:spPr>
        <a:xfrm>
          <a:off x="0" y="5739671"/>
          <a:ext cx="880606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2C36C-A88B-4746-B9EC-ADA2BC5ED0BA}">
      <dsp:nvSpPr>
        <dsp:cNvPr id="0" name=""/>
        <dsp:cNvSpPr/>
      </dsp:nvSpPr>
      <dsp:spPr>
        <a:xfrm>
          <a:off x="354699" y="1609614"/>
          <a:ext cx="8380926" cy="1102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994" tIns="0" rIns="23299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предметно-развивающей среды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505" y="1663420"/>
        <a:ext cx="8273314" cy="994599"/>
      </dsp:txXfrm>
    </dsp:sp>
    <dsp:sp modelId="{76AD414F-9723-49A5-8C23-0083AED2A0BE}">
      <dsp:nvSpPr>
        <dsp:cNvPr id="0" name=""/>
        <dsp:cNvSpPr/>
      </dsp:nvSpPr>
      <dsp:spPr>
        <a:xfrm>
          <a:off x="0" y="5739671"/>
          <a:ext cx="880606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3E7025-A7F6-4B32-879C-CE5CA2331EBE}">
      <dsp:nvSpPr>
        <dsp:cNvPr id="0" name=""/>
        <dsp:cNvSpPr/>
      </dsp:nvSpPr>
      <dsp:spPr>
        <a:xfrm>
          <a:off x="348460" y="2843230"/>
          <a:ext cx="8393406" cy="1151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994" tIns="0" rIns="23299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нетрадиционных, интегрированных форм НОД</a:t>
          </a:r>
          <a:r>
            <a:rPr lang="ru-RU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04685" y="2899455"/>
        <a:ext cx="8280956" cy="1039322"/>
      </dsp:txXfrm>
    </dsp:sp>
    <dsp:sp modelId="{685403B9-744B-4016-834B-7C2DA8ED18FD}">
      <dsp:nvSpPr>
        <dsp:cNvPr id="0" name=""/>
        <dsp:cNvSpPr/>
      </dsp:nvSpPr>
      <dsp:spPr>
        <a:xfrm>
          <a:off x="0" y="5615898"/>
          <a:ext cx="8806069" cy="5521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5A425-7364-466E-9B47-B35CFA5F8A2B}">
      <dsp:nvSpPr>
        <dsp:cNvPr id="0" name=""/>
        <dsp:cNvSpPr/>
      </dsp:nvSpPr>
      <dsp:spPr>
        <a:xfrm>
          <a:off x="352823" y="4110980"/>
          <a:ext cx="8384676" cy="1281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994" tIns="0" rIns="232994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родителей и детей к народному творчеству 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397" y="4173554"/>
        <a:ext cx="8259528" cy="11566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D0D079-FDA8-4C1F-B2DE-8B7282A1DC62}">
      <dsp:nvSpPr>
        <dsp:cNvPr id="0" name=""/>
        <dsp:cNvSpPr/>
      </dsp:nvSpPr>
      <dsp:spPr>
        <a:xfrm>
          <a:off x="2641332" y="0"/>
          <a:ext cx="2814710" cy="28147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Адаптация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5010" y="1407355"/>
        <a:ext cx="1407355" cy="1407355"/>
      </dsp:txXfrm>
    </dsp:sp>
    <dsp:sp modelId="{A108F549-4969-48E3-8CC5-C80652B7263B}">
      <dsp:nvSpPr>
        <dsp:cNvPr id="0" name=""/>
        <dsp:cNvSpPr/>
      </dsp:nvSpPr>
      <dsp:spPr>
        <a:xfrm>
          <a:off x="1249290" y="2814710"/>
          <a:ext cx="2814710" cy="28147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Сплоченность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группы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2968" y="4222065"/>
        <a:ext cx="1407355" cy="1407355"/>
      </dsp:txXfrm>
    </dsp:sp>
    <dsp:sp modelId="{169DC85E-3D3A-4AE1-8210-FDBAB7CCAD83}">
      <dsp:nvSpPr>
        <dsp:cNvPr id="0" name=""/>
        <dsp:cNvSpPr/>
      </dsp:nvSpPr>
      <dsp:spPr>
        <a:xfrm rot="10800000">
          <a:off x="2656645" y="2814710"/>
          <a:ext cx="2814710" cy="28147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Центр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театральной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деятельности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360322" y="2814710"/>
        <a:ext cx="1407355" cy="1407355"/>
      </dsp:txXfrm>
    </dsp:sp>
    <dsp:sp modelId="{80AD679A-DCA9-436B-A95B-8666771D0CDE}">
      <dsp:nvSpPr>
        <dsp:cNvPr id="0" name=""/>
        <dsp:cNvSpPr/>
      </dsp:nvSpPr>
      <dsp:spPr>
        <a:xfrm>
          <a:off x="4064000" y="2814710"/>
          <a:ext cx="2814710" cy="28147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Объединение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детей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Интересной идеей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67678" y="4222065"/>
        <a:ext cx="1407355" cy="1407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569CD-F75E-4E24-9B63-496FF6F60079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D52B-2FF2-4B62-B92C-0C11F6478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16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4D52B-2FF2-4B62-B92C-0C11F64789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00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4D52B-2FF2-4B62-B92C-0C11F64789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3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4D52B-2FF2-4B62-B92C-0C11F64789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5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2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658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4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137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90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71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1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7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7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2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0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8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5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15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6A7C-DE0B-424B-A242-E7F848CAC070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BC2801-7FDC-4BB0-B715-AE9BCA1A0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3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051" y="1314450"/>
            <a:ext cx="9473549" cy="158115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b="1" dirty="0" smtClean="0"/>
              <a:t>       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к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 предметно-пространственной среде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художественно-эстетического направления.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042051" y="4813553"/>
            <a:ext cx="8582595" cy="8923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i="1" dirty="0" smtClean="0">
                <a:solidFill>
                  <a:schemeClr val="tx1"/>
                </a:solidFill>
              </a:rPr>
              <a:t>Воспитатель подготовительной  группы </a:t>
            </a:r>
          </a:p>
          <a:p>
            <a:r>
              <a:rPr lang="ru-RU" sz="2600" b="1" i="1" dirty="0" smtClean="0">
                <a:solidFill>
                  <a:schemeClr val="tx1"/>
                </a:solidFill>
              </a:rPr>
              <a:t>Юн Светлана Константиновна.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55535" y="6338197"/>
            <a:ext cx="20778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г.Челябинск</a:t>
            </a:r>
            <a:r>
              <a:rPr lang="ru-RU" sz="1600" dirty="0" smtClean="0">
                <a:solidFill>
                  <a:schemeClr val="tx1"/>
                </a:solidFill>
              </a:rPr>
              <a:t> 2020г.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571501"/>
            <a:ext cx="7573107" cy="5953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50" y="685800"/>
            <a:ext cx="674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Предметно – пространственная  среда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 flipV="1">
            <a:off x="1651560" y="4333920"/>
            <a:ext cx="288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проявлять </a:t>
            </a:r>
            <a:r>
              <a:rPr lang="ru-RU" dirty="0"/>
              <a:t>инициативу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9981" y="32956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672959" y="4125961"/>
            <a:ext cx="274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выбирать </a:t>
            </a:r>
            <a:r>
              <a:rPr lang="ru-RU" dirty="0" smtClean="0"/>
              <a:t>интересные </a:t>
            </a:r>
            <a:r>
              <a:rPr lang="ru-RU" dirty="0"/>
              <a:t>занятия</a:t>
            </a:r>
          </a:p>
        </p:txBody>
      </p:sp>
      <p:sp>
        <p:nvSpPr>
          <p:cNvPr id="16" name="TextBox 15"/>
          <p:cNvSpPr txBox="1"/>
          <p:nvPr/>
        </p:nvSpPr>
        <p:spPr>
          <a:xfrm rot="5400000" flipV="1">
            <a:off x="4814711" y="4063153"/>
            <a:ext cx="388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чередовать </a:t>
            </a:r>
            <a:r>
              <a:rPr lang="ru-RU" dirty="0"/>
              <a:t>их в течение дня. </a:t>
            </a:r>
          </a:p>
        </p:txBody>
      </p:sp>
    </p:spTree>
    <p:extLst>
      <p:ext uri="{BB962C8B-B14F-4D97-AF65-F5344CB8AC3E}">
        <p14:creationId xmlns:p14="http://schemas.microsoft.com/office/powerpoint/2010/main" val="77664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Если вы ищете хорошие, проверенные рецепты мороженого в домашних условиях — вы открыли Одним из самых приятных воспоминаний детства является аромат свежеиспеченных булоч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4" y="514350"/>
            <a:ext cx="811212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19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45787480"/>
              </p:ext>
            </p:extLst>
          </p:nvPr>
        </p:nvGraphicFramePr>
        <p:xfrm>
          <a:off x="884903" y="147484"/>
          <a:ext cx="8450825" cy="622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43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45020435"/>
              </p:ext>
            </p:extLst>
          </p:nvPr>
        </p:nvGraphicFramePr>
        <p:xfrm>
          <a:off x="139148" y="689928"/>
          <a:ext cx="8806069" cy="616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2113057" y="0"/>
            <a:ext cx="5420803" cy="72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4130700" y="159026"/>
            <a:ext cx="225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9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256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Содержание образовательной области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«Художественно- эстетическое развитие»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5450"/>
            <a:ext cx="8596668" cy="4149062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r>
              <a:rPr lang="ru-RU" sz="2000" dirty="0" smtClean="0"/>
              <a:t>зависит </a:t>
            </a:r>
            <a:r>
              <a:rPr lang="ru-RU" sz="2000" dirty="0"/>
              <a:t>от возрастных</a:t>
            </a:r>
          </a:p>
          <a:p>
            <a:pPr marL="0" indent="0">
              <a:buNone/>
            </a:pPr>
            <a:r>
              <a:rPr lang="ru-RU" sz="2000" dirty="0"/>
              <a:t> и индивидуальных особенностей детей, </a:t>
            </a:r>
            <a:r>
              <a:rPr lang="ru-RU" sz="2000" dirty="0" smtClean="0"/>
              <a:t>            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 smtClean="0"/>
              <a:t>определяется </a:t>
            </a:r>
            <a:r>
              <a:rPr lang="ru-RU" sz="2000" dirty="0"/>
              <a:t>целями и задачами Программы,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 может </a:t>
            </a:r>
            <a:r>
              <a:rPr lang="ru-RU" sz="2000" dirty="0" smtClean="0"/>
              <a:t>реализовываться  </a:t>
            </a:r>
            <a:r>
              <a:rPr lang="ru-RU" sz="2000" dirty="0"/>
              <a:t>в </a:t>
            </a:r>
            <a:r>
              <a:rPr lang="ru-RU" sz="2000" dirty="0" smtClean="0"/>
              <a:t>  </a:t>
            </a:r>
            <a:r>
              <a:rPr lang="ru-RU" sz="2000" dirty="0"/>
              <a:t>различных видах деятельности ребенка. 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677334" y="1295400"/>
            <a:ext cx="45719" cy="571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flipH="1">
            <a:off x="1658085" y="1257300"/>
            <a:ext cx="832336" cy="611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85" y="3079540"/>
            <a:ext cx="1018440" cy="7455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86" y="4381500"/>
            <a:ext cx="1018440" cy="7492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29300" y="25336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42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77350" cy="6857999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accent5"/>
                </a:solidFill>
              </a:rPr>
              <a:t>       </a:t>
            </a:r>
            <a:r>
              <a:rPr lang="ru-RU" sz="3600" dirty="0" smtClean="0">
                <a:solidFill>
                  <a:schemeClr val="accent5"/>
                </a:solidFill>
              </a:rPr>
              <a:t>Проектирование предметно-</a:t>
            </a:r>
            <a:r>
              <a:rPr lang="ru-RU" sz="3600" dirty="0" smtClean="0">
                <a:solidFill>
                  <a:schemeClr val="accent5"/>
                </a:solidFill>
              </a:rPr>
              <a:t>пространственной </a:t>
            </a:r>
            <a:r>
              <a:rPr lang="ru-RU" sz="3600" dirty="0">
                <a:solidFill>
                  <a:schemeClr val="accent5"/>
                </a:solidFill>
              </a:rPr>
              <a:t>развивающей  среды. </a:t>
            </a:r>
          </a:p>
          <a:p>
            <a:pPr marL="0" indent="0" algn="just">
              <a:buNone/>
            </a:pPr>
            <a:endParaRPr lang="ru-RU" sz="3600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158" r="1666"/>
          <a:stretch/>
        </p:blipFill>
        <p:spPr>
          <a:xfrm>
            <a:off x="0" y="1143000"/>
            <a:ext cx="8991600" cy="550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74568049"/>
              </p:ext>
            </p:extLst>
          </p:nvPr>
        </p:nvGraphicFramePr>
        <p:xfrm>
          <a:off x="867697" y="1228581"/>
          <a:ext cx="8128000" cy="56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8296" y="397584"/>
            <a:ext cx="9012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Для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всестороннего развития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центры активности детей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1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1784192"/>
            <a:ext cx="7340600" cy="4648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V="1">
            <a:off x="298174" y="129065"/>
            <a:ext cx="8788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248" y="436842"/>
            <a:ext cx="8696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Центр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деятельности . Музыкальный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должен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оснащен:</a:t>
            </a:r>
          </a:p>
        </p:txBody>
      </p:sp>
    </p:spTree>
    <p:extLst>
      <p:ext uri="{BB962C8B-B14F-4D97-AF65-F5344CB8AC3E}">
        <p14:creationId xmlns:p14="http://schemas.microsoft.com/office/powerpoint/2010/main" val="109063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" y="2087880"/>
            <a:ext cx="3063240" cy="135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35380" y="303938"/>
            <a:ext cx="6644640" cy="960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68148" y="2011680"/>
            <a:ext cx="3063240" cy="1432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575559" y="1402080"/>
            <a:ext cx="868681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5487320" y="1407966"/>
            <a:ext cx="751724" cy="435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2705100" y="3497580"/>
            <a:ext cx="609600" cy="502920"/>
          </a:xfrm>
          <a:prstGeom prst="rightArrow">
            <a:avLst>
              <a:gd name="adj1" fmla="val 66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630484" y="3444240"/>
            <a:ext cx="556956" cy="5029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95400" y="3947161"/>
            <a:ext cx="6690360" cy="1549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135380" y="121055"/>
            <a:ext cx="6644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творческой      деятельности.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1" y="2194562"/>
            <a:ext cx="295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 реализации творческих способностей,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5668148" y="2138391"/>
            <a:ext cx="306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знакомства с новыми </a:t>
            </a:r>
            <a:r>
              <a:rPr lang="ru-RU" dirty="0" smtClean="0"/>
              <a:t>материалами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758439" y="4407785"/>
            <a:ext cx="437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функциональность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694824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19" y="720555"/>
            <a:ext cx="4009870" cy="3432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7294"/>
            <a:ext cx="6066313" cy="3892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5518">
            <a:off x="4918265" y="3356127"/>
            <a:ext cx="5705406" cy="3839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189" y="734806"/>
            <a:ext cx="5612211" cy="3824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1324" y="2124343"/>
            <a:ext cx="255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  <a:r>
              <a:rPr lang="ru-RU" sz="2800" dirty="0"/>
              <a:t>В</a:t>
            </a:r>
            <a:r>
              <a:rPr lang="ru-RU" sz="2800" dirty="0" smtClean="0"/>
              <a:t>ариативная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0" y="209550"/>
            <a:ext cx="1026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Развивающая </a:t>
            </a:r>
            <a:r>
              <a:rPr lang="ru-RU" sz="3200" dirty="0">
                <a:solidFill>
                  <a:srgbClr val="FF0000"/>
                </a:solidFill>
              </a:rPr>
              <a:t>предметно-пространственная художественно-эстетическая среда должна быть</a:t>
            </a:r>
            <a:r>
              <a:rPr lang="ru-RU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3907851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1215</TotalTime>
  <Words>168</Words>
  <Application>Microsoft Office PowerPoint</Application>
  <PresentationFormat>Широкоэкранный</PresentationFormat>
  <Paragraphs>56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Содержание образовательной области  «Художественно- эстетическое развитие»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Ленар</dc:creator>
  <cp:lastModifiedBy>Учетная запись Майкрософт</cp:lastModifiedBy>
  <cp:revision>124</cp:revision>
  <dcterms:created xsi:type="dcterms:W3CDTF">2016-10-22T16:08:02Z</dcterms:created>
  <dcterms:modified xsi:type="dcterms:W3CDTF">2020-03-04T19:26:22Z</dcterms:modified>
</cp:coreProperties>
</file>